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5" r:id="rId4"/>
    <p:sldId id="276" r:id="rId5"/>
    <p:sldId id="273" r:id="rId6"/>
    <p:sldId id="274" r:id="rId7"/>
    <p:sldId id="275" r:id="rId8"/>
    <p:sldId id="277" r:id="rId9"/>
    <p:sldId id="278" r:id="rId10"/>
    <p:sldId id="279" r:id="rId11"/>
    <p:sldId id="280" r:id="rId12"/>
    <p:sldId id="281" r:id="rId13"/>
    <p:sldId id="282" r:id="rId14"/>
    <p:sldId id="266" r:id="rId15"/>
    <p:sldId id="283" r:id="rId16"/>
    <p:sldId id="284" r:id="rId17"/>
    <p:sldId id="285" r:id="rId18"/>
    <p:sldId id="286" r:id="rId19"/>
    <p:sldId id="288" r:id="rId20"/>
    <p:sldId id="289" r:id="rId21"/>
    <p:sldId id="287" r:id="rId2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4898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160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2323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273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1504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0628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774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940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256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7799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52CD3-1D5A-4BB1-91D8-3C02CA7B7ADD}" type="datetimeFigureOut">
              <a:rPr lang="es-CO" smtClean="0"/>
              <a:t>4/11/2020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894E3-E998-4F97-8394-5F85F6294A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1886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361657" y="352246"/>
            <a:ext cx="6497885" cy="6651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23526" y="1918951"/>
            <a:ext cx="5030273" cy="4258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541985" y="6432327"/>
            <a:ext cx="2986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CO"/>
              <a:t>FECHA</a:t>
            </a:r>
            <a:endParaRPr lang="es-CO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894E3-E998-4F97-8394-5F85F6294A0A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8043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vaate.org/IMG/pdf/ParlamentoChileElectrosmog.pdf" TargetMode="External"/><Relationship Id="rId2" Type="http://schemas.openxmlformats.org/officeDocument/2006/relationships/hyperlink" Target="https://revistas.utadeo.edu.co/index.php/mutis/article/view/1404/140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vistas.uis.edu.co/index.php/revistauisingenierias/article/view/2069/242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revistas.udistrital.edu.co/index.php/Tecnura/article/view/6017" TargetMode="External"/><Relationship Id="rId2" Type="http://schemas.openxmlformats.org/officeDocument/2006/relationships/hyperlink" Target="https://www.redalyc.org/articulo.oa?id=4961206803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bc.com/mundo/noticias-37247130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76651" y="692331"/>
            <a:ext cx="5891349" cy="670561"/>
          </a:xfrm>
        </p:spPr>
        <p:txBody>
          <a:bodyPr/>
          <a:lstStyle/>
          <a:p>
            <a:r>
              <a:rPr lang="es-CO" sz="3200" dirty="0">
                <a:solidFill>
                  <a:schemeClr val="bg1"/>
                </a:solidFill>
              </a:rPr>
              <a:t> 2019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31875" y="2320120"/>
            <a:ext cx="4924698" cy="2283690"/>
          </a:xfrm>
        </p:spPr>
        <p:txBody>
          <a:bodyPr>
            <a:noAutofit/>
          </a:bodyPr>
          <a:lstStyle/>
          <a:p>
            <a:r>
              <a:rPr lang="es-CO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CONTAMINACION INVISIBLE</a:t>
            </a:r>
            <a:endParaRPr lang="x-none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44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400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3A6C4-29F7-43F5-B75D-C9BE9C53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253766"/>
            <a:ext cx="10923493" cy="665185"/>
          </a:xfrm>
        </p:spPr>
        <p:txBody>
          <a:bodyPr/>
          <a:lstStyle/>
          <a:p>
            <a:pPr algn="ctr"/>
            <a:r>
              <a:rPr lang="es-ES" sz="2800" dirty="0"/>
              <a:t>¿Sabes que tanta contaminación electromagnética puede generar tu dispositivo</a:t>
            </a:r>
            <a:endParaRPr lang="es-CO" sz="28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F21CA4-3101-4069-B74B-4520B41C5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792" y="2224643"/>
            <a:ext cx="5498572" cy="414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21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46908F8-2AD3-4DD3-AEEE-0F3689C6F8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" t="19498" r="1135" b="7439"/>
          <a:stretch/>
        </p:blipFill>
        <p:spPr>
          <a:xfrm>
            <a:off x="393236" y="1558846"/>
            <a:ext cx="11405528" cy="475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53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3593795-FF16-442A-ADBA-C85D0E988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6" t="20451" r="7846" b="16051"/>
          <a:stretch/>
        </p:blipFill>
        <p:spPr>
          <a:xfrm>
            <a:off x="309093" y="1576588"/>
            <a:ext cx="11545326" cy="48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575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5EFECBC-3FEA-4E07-B679-1B6818EE99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70" t="20292" r="7830" b="16993"/>
          <a:stretch/>
        </p:blipFill>
        <p:spPr>
          <a:xfrm>
            <a:off x="213655" y="1586559"/>
            <a:ext cx="11764689" cy="491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45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6720" t="19496" r="8075" b="12591"/>
          <a:stretch/>
        </p:blipFill>
        <p:spPr>
          <a:xfrm>
            <a:off x="327704" y="1377087"/>
            <a:ext cx="11536592" cy="529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10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024AEEB-0EF4-449A-807D-D92105980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79" t="23468" r="7966" b="13648"/>
          <a:stretch/>
        </p:blipFill>
        <p:spPr>
          <a:xfrm>
            <a:off x="332429" y="1679620"/>
            <a:ext cx="11527141" cy="497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26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A842BBB-DA4F-4CB7-965D-0CF6DF5DA1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8" t="22536" r="7522" b="9088"/>
          <a:stretch/>
        </p:blipFill>
        <p:spPr>
          <a:xfrm>
            <a:off x="360861" y="1573305"/>
            <a:ext cx="11470278" cy="515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9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F2E4CAD-7D95-4CD9-97FB-32CD4D089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9" t="24331" r="7693" b="12152"/>
          <a:stretch/>
        </p:blipFill>
        <p:spPr>
          <a:xfrm>
            <a:off x="309665" y="1653027"/>
            <a:ext cx="11572670" cy="483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30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575C451-EA3F-470F-9DFA-B64E0514B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559860"/>
            <a:ext cx="11914291" cy="480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52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7EBA9-6B40-4255-BD63-DDEB1B4C3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5327" y="312490"/>
            <a:ext cx="6497885" cy="665185"/>
          </a:xfrm>
        </p:spPr>
        <p:txBody>
          <a:bodyPr/>
          <a:lstStyle/>
          <a:p>
            <a:r>
              <a:rPr lang="es-CO" dirty="0"/>
              <a:t>Bibliografía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AB8C498-E535-4D61-B497-218EAFDDA0DB}"/>
              </a:ext>
            </a:extLst>
          </p:cNvPr>
          <p:cNvSpPr txBox="1"/>
          <p:nvPr/>
        </p:nvSpPr>
        <p:spPr>
          <a:xfrm>
            <a:off x="2560982" y="1853797"/>
            <a:ext cx="6447182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https://dspace.unl.edu.ec/jspui/bitstream/123456789/16754/1/Silvia%20Alvarez.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pdf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Monsalve, </a:t>
            </a: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Ó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G. (4 de 8 de 2018). Contaminación ambiental por ondas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electromag-néticas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n. Obtenido de Contaminación ambiental por ondas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electromag-néticas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n: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https://revistas.utadeo.edu.co/index.php/mutis/article/view/1404/1408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Tchernitchin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A. N. (12 de 4 de 2015).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Efectos de la Radiación Electromagnética sobre la Salud. Obtenido de Efectos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la Radiación Electromagnética sobre la Salud: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http://www.avaate.org/IMG/pdf/ParlamentoChileElectrosmog.pdf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SÁNCHEZ, C. C. (2010). Estudio de los niveles de radiación electromagnética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ionizante en varias zonas de la ciudad de Bucaramanga. Revista UIS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Ingenierías, 1-12.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https://revistas.uis.edu.co/index.php/revistauisingenierias/article/view/2069/2427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NAVAS, G., TARAZONA, J., &amp;</a:t>
            </a: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amp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 CORREA, R. (2009). DETECCIÓN DE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RADIACIÓN NO IONIZANTE. </a:t>
            </a:r>
            <a:r>
              <a:rPr lang="es-E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Dyna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71-81.</a:t>
            </a:r>
            <a:endParaRPr lang="es-ES" sz="1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b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CO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40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81611" y="423963"/>
            <a:ext cx="6077308" cy="665185"/>
          </a:xfrm>
        </p:spPr>
        <p:txBody>
          <a:bodyPr/>
          <a:lstStyle/>
          <a:p>
            <a:r>
              <a:rPr lang="es-ES" sz="3200" dirty="0"/>
              <a:t>CONTAMINACION INVISIBLE</a:t>
            </a:r>
            <a:br>
              <a:rPr lang="es-ES" sz="3200" dirty="0"/>
            </a:br>
            <a:endParaRPr lang="es-ES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ABED2B-7A6A-4069-9869-D7697F292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216" y="2095257"/>
            <a:ext cx="6453106" cy="286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15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5159E0-73F9-4146-B06B-E60D5F414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5A4DD9-28AF-4C3D-A021-441A18FB8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3382BB0-6192-4D59-9F64-C650E4502651}"/>
              </a:ext>
            </a:extLst>
          </p:cNvPr>
          <p:cNvSpPr txBox="1"/>
          <p:nvPr/>
        </p:nvSpPr>
        <p:spPr>
          <a:xfrm>
            <a:off x="838201" y="1918951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LÓPEZ, C. A. (2013). Proyecto de Ley 102 de 2013. En C. A. LÓPEZ, Proyecto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Ley 102 de 2013 (págs. 7-14). Bogotá : El congreso de la república.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http://leyes.senado.gov.co/proyectos/index.php/textos-radicados-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senado/proyectos-de-ley-2013-2014/110-proyecto-de-ley-102-de-2013  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https://www.redalyc.org/articulo.oa?id=49612068031</a:t>
            </a: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Serrano, C. A. (1 de 7 de 1997). Cuidado con la contaminación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electromagnética… El enemigo oculto. Obtenido de Cuidado con la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contaminación electromagnética… El enemigo oculto: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https://revistas.udistrital.edu.co/index.php/Tecnura/article/view/6017</a:t>
            </a: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Blasco, L. (6 de 9 de 2016). BBC Mundo. Obtenido de BBC Mundo: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https://www.bbc.com/mundo/noticias-37247130</a:t>
            </a: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Colombia, G. d. (23 de 12 de 2019). Redes móviles en Colombia. Obtenido de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Redes móviles en </a:t>
            </a:r>
            <a:r>
              <a:rPr lang="es-ES" sz="12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colombia</a:t>
            </a: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ttps://www.crcom.gov.co/uploads/images/files/Documento-Modernizacion-redes-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moviles.pdf</a:t>
            </a:r>
            <a:endParaRPr lang="es-ES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br>
              <a:rPr lang="es-ES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666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D3C114E0-0070-48F6-B6E8-587462DB0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79941"/>
            <a:ext cx="10972800" cy="3782568"/>
          </a:xfrm>
        </p:spPr>
      </p:pic>
    </p:spTree>
    <p:extLst>
      <p:ext uri="{BB962C8B-B14F-4D97-AF65-F5344CB8AC3E}">
        <p14:creationId xmlns:p14="http://schemas.microsoft.com/office/powerpoint/2010/main" val="134023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817B06F4-9D27-4FDD-8174-1DC9A16915EC}"/>
              </a:ext>
            </a:extLst>
          </p:cNvPr>
          <p:cNvSpPr txBox="1"/>
          <p:nvPr/>
        </p:nvSpPr>
        <p:spPr>
          <a:xfrm>
            <a:off x="1613648" y="1455875"/>
            <a:ext cx="96101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3200" b="1" dirty="0"/>
              <a:t>CONTAMINACIÓN ELECTROMAGNÉTICA NO IONIZANTE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F23C7CE-35FF-4D38-A0BE-54610EE5632E}"/>
              </a:ext>
            </a:extLst>
          </p:cNvPr>
          <p:cNvSpPr/>
          <p:nvPr/>
        </p:nvSpPr>
        <p:spPr>
          <a:xfrm>
            <a:off x="2142564" y="3093801"/>
            <a:ext cx="7906871" cy="230832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CO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9pPr>
          </a:lstStyle>
          <a:p>
            <a:pPr algn="just"/>
            <a:r>
              <a:rPr lang="es-ES" sz="2400" dirty="0">
                <a:solidFill>
                  <a:srgbClr val="202124"/>
                </a:solidFill>
                <a:latin typeface="+mn-lt"/>
              </a:rPr>
              <a:t>Los avances tecnológicos han producido cambios trascendentales y muchos de estos cambios son debidos a servicios que emplean ondas electromagnéticas, en especial los servicios inalámbricos. Esta situación lleva a que los seres vivos se vean expuestos constantemente e involuntariamente a los efectos de dichas radiaciones.</a:t>
            </a:r>
            <a:endParaRPr lang="es-CO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8369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D6C8F16-D224-4026-8543-03FFBE9E2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0964"/>
            <a:ext cx="12144285" cy="545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66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CC9DC1F9-974A-4FA1-B020-8AAA9E8F6CBD}"/>
              </a:ext>
            </a:extLst>
          </p:cNvPr>
          <p:cNvSpPr txBox="1"/>
          <p:nvPr/>
        </p:nvSpPr>
        <p:spPr>
          <a:xfrm>
            <a:off x="152400" y="1737392"/>
            <a:ext cx="11887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¿Conoces sobre la contaminación electromagnética no ionizante?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03198C1-3915-4D26-AD1F-9FC7FE902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493" y="2680936"/>
            <a:ext cx="2976069" cy="261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1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E43B0E0-4868-461C-90DB-F46C04030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12" y="1405814"/>
            <a:ext cx="11689976" cy="545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25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FB15383-54D7-4861-8B63-525EBC71A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1541467"/>
            <a:ext cx="11833412" cy="517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B2A1E7-A7FE-4C6C-8E15-F2BDC1D42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3600" dirty="0"/>
              <a:t>Planteamiento del problema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C46CA1E-DFBF-4484-B169-86E82E13EFE4}"/>
              </a:ext>
            </a:extLst>
          </p:cNvPr>
          <p:cNvSpPr/>
          <p:nvPr/>
        </p:nvSpPr>
        <p:spPr>
          <a:xfrm>
            <a:off x="156570" y="2132565"/>
            <a:ext cx="5205087" cy="31700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CO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9pPr>
          </a:lstStyle>
          <a:p>
            <a:pPr algn="just"/>
            <a:r>
              <a:rPr lang="es-ES" sz="2000" dirty="0">
                <a:latin typeface="+mn-lt"/>
              </a:rPr>
              <a:t>Con la modernidad y los crecientes procesos de urbanización llevados a cabo durante la primera parte del siglo XX, aumentó la explotación a gran escala, la demanda de bienes e insumos y las afectaciones socio ambientales. De esta manera la humanidad se encuentra actualmente expuesta a una variedad de contaminantes algunos perceptibles como la contaminación del aire o del agua, y otros casi invisibles, como la contaminación por ondas electromagnéticas</a:t>
            </a:r>
            <a:endParaRPr lang="es-CO" sz="2000" dirty="0">
              <a:latin typeface="+mn-lt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3CB084D-9E41-4381-8A12-340EFD1FC1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" t="24736" r="31256" b="-1400"/>
          <a:stretch/>
        </p:blipFill>
        <p:spPr>
          <a:xfrm>
            <a:off x="6350356" y="2132565"/>
            <a:ext cx="5685073" cy="3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73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3C3E9642-6DCD-4A84-9C16-3CA0F6F2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25506" y="1398493"/>
            <a:ext cx="12317505" cy="545950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60CF66E-5B7F-41BA-A4E5-CC73A45538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250" y="2077204"/>
            <a:ext cx="1357615" cy="185381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60A2836-B4F7-4B25-B4F1-F42954B4C1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95" y="4147203"/>
            <a:ext cx="1217246" cy="13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892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PRESENTACIÓN INSTITUCIONALES" id="{AA3F2F28-78F0-416B-BEB9-591439A3062E}" vid="{A8D845A3-C8DB-4CDB-926F-EA96BA31C6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PRESENTACIÓN INSTITUCIONALES</Template>
  <TotalTime>462</TotalTime>
  <Words>567</Words>
  <Application>Microsoft Office PowerPoint</Application>
  <PresentationFormat>Panorámica</PresentationFormat>
  <Paragraphs>43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Segoe UI</vt:lpstr>
      <vt:lpstr>Tema de Office</vt:lpstr>
      <vt:lpstr> 2019</vt:lpstr>
      <vt:lpstr>CONTAMINACION INVISIBLE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Planteamiento del problema</vt:lpstr>
      <vt:lpstr>Presentación de PowerPoint</vt:lpstr>
      <vt:lpstr>¿Sabes que tanta contaminación electromagnética puede generar tu dispositivo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Bibliografía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XXXXXX / 2019</dc:title>
  <dc:creator>ANDRES BONILLA GARCIA</dc:creator>
  <cp:lastModifiedBy>Kevin Dussan</cp:lastModifiedBy>
  <cp:revision>6</cp:revision>
  <dcterms:created xsi:type="dcterms:W3CDTF">2020-11-03T21:10:14Z</dcterms:created>
  <dcterms:modified xsi:type="dcterms:W3CDTF">2020-11-04T22:49:57Z</dcterms:modified>
</cp:coreProperties>
</file>

<file path=docProps/thumbnail.jpeg>
</file>